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Noto Sans TC" panose="020B0604020202020204" charset="-128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ora Medium" panose="020B0604020202020204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440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sv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10" Type="http://schemas.openxmlformats.org/officeDocument/2006/relationships/image" Target="../media/image17.sv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5" Type="http://schemas.openxmlformats.org/officeDocument/2006/relationships/image" Target="../media/image19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svg"/><Relationship Id="rId5" Type="http://schemas.openxmlformats.org/officeDocument/2006/relationships/image" Target="../media/image32.svg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Разработка интерактивной карты Донецка: Технологии и реализация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Визуализация данных и интерактивное взаимодействие с городом через веб-платформу.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686" y="735925"/>
            <a:ext cx="11858982" cy="647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Актуальность проекта: Почему карта Донецка?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5686" y="1902143"/>
            <a:ext cx="7705011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Обеспечение актуальной и доступной информации</a:t>
            </a:r>
            <a:endParaRPr lang="en-US" sz="3250" dirty="0"/>
          </a:p>
        </p:txBody>
      </p:sp>
      <p:sp>
        <p:nvSpPr>
          <p:cNvPr id="4" name="Text 2"/>
          <p:cNvSpPr/>
          <p:nvPr/>
        </p:nvSpPr>
        <p:spPr>
          <a:xfrm>
            <a:off x="725686" y="3145988"/>
            <a:ext cx="7705011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Разработка специализированной интерактивной карты, сфокусированной на Донецке, позволяет создать централизованный и актуальный ресурс для навигации, анализа и представления местной специфики.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25686" y="4373999"/>
            <a:ext cx="7705011" cy="2886432"/>
          </a:xfrm>
          <a:prstGeom prst="roundRect">
            <a:avLst>
              <a:gd name="adj" fmla="val 1078"/>
            </a:avLst>
          </a:prstGeom>
          <a:solidFill>
            <a:srgbClr val="26262B"/>
          </a:solidFill>
          <a:ln/>
        </p:spPr>
      </p:sp>
      <p:sp>
        <p:nvSpPr>
          <p:cNvPr id="6" name="Shape 4"/>
          <p:cNvSpPr/>
          <p:nvPr/>
        </p:nvSpPr>
        <p:spPr>
          <a:xfrm>
            <a:off x="725686" y="4373999"/>
            <a:ext cx="3852505" cy="1609011"/>
          </a:xfrm>
          <a:prstGeom prst="roundRect">
            <a:avLst>
              <a:gd name="adj" fmla="val 1933"/>
            </a:avLst>
          </a:prstGeom>
          <a:solidFill>
            <a:srgbClr val="26262B"/>
          </a:solidFill>
          <a:ln/>
        </p:spPr>
      </p:sp>
      <p:sp>
        <p:nvSpPr>
          <p:cNvPr id="7" name="Text 5"/>
          <p:cNvSpPr/>
          <p:nvPr/>
        </p:nvSpPr>
        <p:spPr>
          <a:xfrm>
            <a:off x="932974" y="4581287"/>
            <a:ext cx="259175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Локализация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32974" y="5112544"/>
            <a:ext cx="3126938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Детализация городской инфраструктуры.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578191" y="4373999"/>
            <a:ext cx="3852505" cy="1609011"/>
          </a:xfrm>
          <a:prstGeom prst="rect">
            <a:avLst/>
          </a:prstGeom>
          <a:solidFill>
            <a:srgbClr val="26262B"/>
          </a:solidFill>
          <a:ln/>
        </p:spPr>
      </p:sp>
      <p:sp>
        <p:nvSpPr>
          <p:cNvPr id="10" name="Shape 8"/>
          <p:cNvSpPr/>
          <p:nvPr/>
        </p:nvSpPr>
        <p:spPr>
          <a:xfrm>
            <a:off x="4578191" y="4373999"/>
            <a:ext cx="22860" cy="1609011"/>
          </a:xfrm>
          <a:prstGeom prst="roundRect">
            <a:avLst>
              <a:gd name="adj" fmla="val 136052"/>
            </a:avLst>
          </a:prstGeom>
          <a:solidFill>
            <a:srgbClr val="3F3F44"/>
          </a:solidFill>
          <a:ln/>
        </p:spPr>
      </p:sp>
      <p:sp>
        <p:nvSpPr>
          <p:cNvPr id="11" name="Text 9"/>
          <p:cNvSpPr/>
          <p:nvPr/>
        </p:nvSpPr>
        <p:spPr>
          <a:xfrm>
            <a:off x="5096470" y="4581287"/>
            <a:ext cx="259175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Аналитика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5096470" y="5112544"/>
            <a:ext cx="3126938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Сбор и визуализация данных в реальном времени.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319111" y="4919365"/>
            <a:ext cx="518279" cy="518279"/>
          </a:xfrm>
          <a:prstGeom prst="roundRect">
            <a:avLst>
              <a:gd name="adj" fmla="val 6001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8651" y="5048905"/>
            <a:ext cx="259080" cy="259080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725686" y="5983010"/>
            <a:ext cx="7705011" cy="1277422"/>
          </a:xfrm>
          <a:prstGeom prst="rect">
            <a:avLst/>
          </a:prstGeom>
          <a:solidFill>
            <a:srgbClr val="26262B"/>
          </a:solidFill>
          <a:ln/>
        </p:spPr>
      </p:sp>
      <p:sp>
        <p:nvSpPr>
          <p:cNvPr id="16" name="Shape 13"/>
          <p:cNvSpPr/>
          <p:nvPr/>
        </p:nvSpPr>
        <p:spPr>
          <a:xfrm>
            <a:off x="725686" y="5983010"/>
            <a:ext cx="7705011" cy="22860"/>
          </a:xfrm>
          <a:prstGeom prst="roundRect">
            <a:avLst>
              <a:gd name="adj" fmla="val 136052"/>
            </a:avLst>
          </a:prstGeom>
          <a:solidFill>
            <a:srgbClr val="3F3F44"/>
          </a:solidFill>
          <a:ln/>
        </p:spPr>
      </p:sp>
      <p:sp>
        <p:nvSpPr>
          <p:cNvPr id="17" name="Text 14"/>
          <p:cNvSpPr/>
          <p:nvPr/>
        </p:nvSpPr>
        <p:spPr>
          <a:xfrm>
            <a:off x="932974" y="6190298"/>
            <a:ext cx="259175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Вовлеченность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932974" y="6721554"/>
            <a:ext cx="69794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Улучшение взаимодействия горожан с пространством.</a:t>
            </a:r>
            <a:endParaRPr lang="en-US" sz="1600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094" y="1928098"/>
            <a:ext cx="4968121" cy="4968121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26ECD83-8462-2DB3-FB13-DC67DB456432}"/>
              </a:ext>
            </a:extLst>
          </p:cNvPr>
          <p:cNvSpPr/>
          <p:nvPr/>
        </p:nvSpPr>
        <p:spPr>
          <a:xfrm>
            <a:off x="12801600" y="7566409"/>
            <a:ext cx="1758462" cy="572756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32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Обзор технологий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567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Для реализации проекта используется мощный стек технологий, обеспечивающий надежность, высокую производительность и интерактивность.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516630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7720" y="367248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Яндекс.Карты API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757720" y="4233863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Основа для картографического движка и геокодирования.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3516630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20814" y="367248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HTML/CSS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8420814" y="4233863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Структура и дизайн пользовательского интерфейса карты.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413296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57720" y="556914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Python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1757720" y="6130528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Разработка бэкенда, обработка данных и логика сервера.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5413296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420814" y="556914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SQL</a:t>
            </a:r>
            <a:endParaRPr lang="en-US" sz="2650" dirty="0"/>
          </a:p>
        </p:txBody>
      </p:sp>
      <p:sp>
        <p:nvSpPr>
          <p:cNvPr id="15" name="Text 9"/>
          <p:cNvSpPr/>
          <p:nvPr/>
        </p:nvSpPr>
        <p:spPr>
          <a:xfrm>
            <a:off x="8420814" y="6130528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Надежное хранение и управление всеми географическими и объектными данными.</a:t>
            </a:r>
            <a:endParaRPr lang="en-US" sz="175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39A791D-2EF5-5AFC-6D2E-C920B4DC5B78}"/>
              </a:ext>
            </a:extLst>
          </p:cNvPr>
          <p:cNvSpPr/>
          <p:nvPr/>
        </p:nvSpPr>
        <p:spPr>
          <a:xfrm>
            <a:off x="12831745" y="7606602"/>
            <a:ext cx="1678075" cy="502418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923" y="567095"/>
            <a:ext cx="7638098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Проектирование базы данных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0923" y="1622822"/>
            <a:ext cx="1318855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Основой проекта является структурированное хранение информации об объектах и их геолокации.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23" y="2415778"/>
            <a:ext cx="4973955" cy="497395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204942" y="2724745"/>
            <a:ext cx="3753088" cy="2260283"/>
          </a:xfrm>
          <a:prstGeom prst="roundRect">
            <a:avLst>
              <a:gd name="adj" fmla="val 4855"/>
            </a:avLst>
          </a:prstGeom>
          <a:solidFill>
            <a:srgbClr val="07070C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942" y="2701885"/>
            <a:ext cx="3753088" cy="9144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519" y="2415778"/>
            <a:ext cx="617934" cy="617934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7899" y="2601039"/>
            <a:ext cx="247174" cy="24717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33780" y="3239691"/>
            <a:ext cx="2574965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Таблица Объектов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6433780" y="3767495"/>
            <a:ext cx="3295412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Хранит информацию о местах (название, описание, тип).</a:t>
            </a:r>
            <a:endParaRPr lang="en-US" sz="1600" dirty="0"/>
          </a:p>
        </p:txBody>
      </p:sp>
      <p:sp>
        <p:nvSpPr>
          <p:cNvPr id="11" name="Shape 5"/>
          <p:cNvSpPr/>
          <p:nvPr/>
        </p:nvSpPr>
        <p:spPr>
          <a:xfrm>
            <a:off x="10164008" y="2724745"/>
            <a:ext cx="3753088" cy="2260283"/>
          </a:xfrm>
          <a:prstGeom prst="roundRect">
            <a:avLst>
              <a:gd name="adj" fmla="val 4855"/>
            </a:avLst>
          </a:prstGeom>
          <a:solidFill>
            <a:srgbClr val="07070C"/>
          </a:solidFill>
          <a:ln/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4008" y="2701885"/>
            <a:ext cx="3753088" cy="91440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585" y="2415778"/>
            <a:ext cx="617934" cy="617934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16966" y="2601039"/>
            <a:ext cx="247174" cy="247174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10392847" y="3239691"/>
            <a:ext cx="2574965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Геолокация</a:t>
            </a:r>
            <a:endParaRPr lang="en-US" sz="2000" dirty="0"/>
          </a:p>
        </p:txBody>
      </p:sp>
      <p:sp>
        <p:nvSpPr>
          <p:cNvPr id="16" name="Text 7"/>
          <p:cNvSpPr/>
          <p:nvPr/>
        </p:nvSpPr>
        <p:spPr>
          <a:xfrm>
            <a:off x="10392847" y="3767495"/>
            <a:ext cx="3295412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Обязательные поля: широта и долгота (LAT/LON) для точного позиционирования на карте.</a:t>
            </a:r>
            <a:endParaRPr lang="en-US" sz="1600" dirty="0"/>
          </a:p>
        </p:txBody>
      </p:sp>
      <p:sp>
        <p:nvSpPr>
          <p:cNvPr id="17" name="Shape 8"/>
          <p:cNvSpPr/>
          <p:nvPr/>
        </p:nvSpPr>
        <p:spPr>
          <a:xfrm>
            <a:off x="6204942" y="5499973"/>
            <a:ext cx="7712154" cy="1930718"/>
          </a:xfrm>
          <a:prstGeom prst="roundRect">
            <a:avLst>
              <a:gd name="adj" fmla="val 5683"/>
            </a:avLst>
          </a:prstGeom>
          <a:solidFill>
            <a:srgbClr val="07070C"/>
          </a:solidFill>
          <a:ln/>
        </p:spPr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4942" y="5477113"/>
            <a:ext cx="7712154" cy="91440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2052" y="5191006"/>
            <a:ext cx="617934" cy="617934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37433" y="5376267"/>
            <a:ext cx="247174" cy="247174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433780" y="6014918"/>
            <a:ext cx="2574965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Категоризация</a:t>
            </a:r>
            <a:endParaRPr lang="en-US" sz="2000" dirty="0"/>
          </a:p>
        </p:txBody>
      </p:sp>
      <p:sp>
        <p:nvSpPr>
          <p:cNvPr id="22" name="Text 10"/>
          <p:cNvSpPr/>
          <p:nvPr/>
        </p:nvSpPr>
        <p:spPr>
          <a:xfrm>
            <a:off x="6433780" y="6542723"/>
            <a:ext cx="7254478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Связи для фильтрации и группировки объектов (например, "Парки", "Больницы", "Магазины").</a:t>
            </a:r>
            <a:endParaRPr lang="en-US" sz="160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975B89C-032C-A043-DA85-D02EB48B62A4}"/>
              </a:ext>
            </a:extLst>
          </p:cNvPr>
          <p:cNvSpPr/>
          <p:nvPr/>
        </p:nvSpPr>
        <p:spPr>
          <a:xfrm>
            <a:off x="12791552" y="7556360"/>
            <a:ext cx="1748413" cy="608114"/>
          </a:xfrm>
          <a:prstGeom prst="rect">
            <a:avLst/>
          </a:prstGeom>
          <a:solidFill>
            <a:srgbClr val="07070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08" y="722471"/>
            <a:ext cx="7019330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 разработка на Python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6508" y="1563529"/>
            <a:ext cx="7870984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Python, вероятно, с использованием фреймворка Flask или Django, выступает в качестве связующего звена между базой данных и фронтендом.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818317" y="2622590"/>
            <a:ext cx="181808" cy="818198"/>
          </a:xfrm>
          <a:prstGeom prst="roundRect">
            <a:avLst>
              <a:gd name="adj" fmla="val 15005"/>
            </a:avLst>
          </a:prstGeom>
          <a:solidFill>
            <a:srgbClr val="26262B"/>
          </a:solidFill>
          <a:ln/>
        </p:spPr>
      </p:sp>
      <p:sp>
        <p:nvSpPr>
          <p:cNvPr id="6" name="Shape 3"/>
          <p:cNvSpPr/>
          <p:nvPr/>
        </p:nvSpPr>
        <p:spPr>
          <a:xfrm>
            <a:off x="636508" y="2503170"/>
            <a:ext cx="545544" cy="545544"/>
          </a:xfrm>
          <a:prstGeom prst="roundRect">
            <a:avLst>
              <a:gd name="adj" fmla="val 83806"/>
            </a:avLst>
          </a:prstGeom>
          <a:solidFill>
            <a:srgbClr val="26262B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835" y="2639497"/>
            <a:ext cx="272772" cy="2727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63861" y="2531626"/>
            <a:ext cx="2279452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Обработка запросов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363861" y="2924770"/>
            <a:ext cx="71436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Прием GET-запросов от фронтенда для получения данных карты.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1091089" y="3895487"/>
            <a:ext cx="181808" cy="818198"/>
          </a:xfrm>
          <a:prstGeom prst="roundRect">
            <a:avLst>
              <a:gd name="adj" fmla="val 15005"/>
            </a:avLst>
          </a:prstGeom>
          <a:solidFill>
            <a:srgbClr val="26262B"/>
          </a:solidFill>
          <a:ln/>
        </p:spPr>
      </p:sp>
      <p:sp>
        <p:nvSpPr>
          <p:cNvPr id="11" name="Shape 7"/>
          <p:cNvSpPr/>
          <p:nvPr/>
        </p:nvSpPr>
        <p:spPr>
          <a:xfrm>
            <a:off x="909280" y="3776067"/>
            <a:ext cx="545544" cy="545544"/>
          </a:xfrm>
          <a:prstGeom prst="roundRect">
            <a:avLst>
              <a:gd name="adj" fmla="val 83806"/>
            </a:avLst>
          </a:prstGeom>
          <a:solidFill>
            <a:srgbClr val="26262B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5607" y="3912394"/>
            <a:ext cx="272772" cy="27277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36633" y="3804523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SQL-Интерфейс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1636633" y="4197668"/>
            <a:ext cx="687085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Выполнение запросов к SQL-базе для извлечения географических данных.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1363861" y="5168384"/>
            <a:ext cx="181808" cy="1065609"/>
          </a:xfrm>
          <a:prstGeom prst="roundRect">
            <a:avLst>
              <a:gd name="adj" fmla="val 15005"/>
            </a:avLst>
          </a:prstGeom>
          <a:solidFill>
            <a:srgbClr val="26262B"/>
          </a:solidFill>
          <a:ln/>
        </p:spPr>
      </p:sp>
      <p:sp>
        <p:nvSpPr>
          <p:cNvPr id="16" name="Shape 11"/>
          <p:cNvSpPr/>
          <p:nvPr/>
        </p:nvSpPr>
        <p:spPr>
          <a:xfrm>
            <a:off x="1182053" y="5048964"/>
            <a:ext cx="545544" cy="545544"/>
          </a:xfrm>
          <a:prstGeom prst="roundRect">
            <a:avLst>
              <a:gd name="adj" fmla="val 83806"/>
            </a:avLst>
          </a:prstGeom>
          <a:solidFill>
            <a:srgbClr val="26262B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379" y="5185291"/>
            <a:ext cx="272772" cy="27277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909405" y="5077420"/>
            <a:ext cx="2394585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Форматирование API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1909405" y="5470565"/>
            <a:ext cx="6598087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Преобразование данных в формат JSON для удобной передачи на клиентскую сторону.</a:t>
            </a:r>
            <a:endParaRPr lang="en-US" sz="1400" dirty="0"/>
          </a:p>
        </p:txBody>
      </p:sp>
      <p:sp>
        <p:nvSpPr>
          <p:cNvPr id="20" name="Shape 14"/>
          <p:cNvSpPr/>
          <p:nvPr/>
        </p:nvSpPr>
        <p:spPr>
          <a:xfrm>
            <a:off x="1636633" y="6688693"/>
            <a:ext cx="181808" cy="818198"/>
          </a:xfrm>
          <a:prstGeom prst="roundRect">
            <a:avLst>
              <a:gd name="adj" fmla="val 15005"/>
            </a:avLst>
          </a:prstGeom>
          <a:solidFill>
            <a:srgbClr val="26262B"/>
          </a:solidFill>
          <a:ln/>
        </p:spPr>
      </p:sp>
      <p:sp>
        <p:nvSpPr>
          <p:cNvPr id="21" name="Shape 15"/>
          <p:cNvSpPr/>
          <p:nvPr/>
        </p:nvSpPr>
        <p:spPr>
          <a:xfrm>
            <a:off x="1454825" y="6569273"/>
            <a:ext cx="545544" cy="545544"/>
          </a:xfrm>
          <a:prstGeom prst="roundRect">
            <a:avLst>
              <a:gd name="adj" fmla="val 83806"/>
            </a:avLst>
          </a:prstGeom>
          <a:solidFill>
            <a:srgbClr val="26262B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1151" y="6705600"/>
            <a:ext cx="272772" cy="272772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182178" y="6597729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Безопасность</a:t>
            </a:r>
            <a:endParaRPr lang="en-US" sz="1750" dirty="0"/>
          </a:p>
        </p:txBody>
      </p:sp>
      <p:sp>
        <p:nvSpPr>
          <p:cNvPr id="24" name="Text 17"/>
          <p:cNvSpPr/>
          <p:nvPr/>
        </p:nvSpPr>
        <p:spPr>
          <a:xfrm>
            <a:off x="2182178" y="6990874"/>
            <a:ext cx="6325314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Валидация данных и обеспечение безопасности серверной части.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8936"/>
            <a:ext cx="121309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 разработка: Интерактивная карта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13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Визуальное представление и интерактивное взаимодействие реализуются с помощью стандартных веб-технологий.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89396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9234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HTML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41388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Создание контейнера для карты и базовых элементов интерфейса.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789396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39234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CSS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441388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Стилизация карты, боковых панелей, всплывающих окон и адаптивный дизайн.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789396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39234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441388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Обработка событий пользователя и управление отображением данных, полученных с бэкенда.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133951" y="6239708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Фокус на чистом, интуитивно понятном пользовательском интерфейсе с использованием фирменного цвета </a:t>
            </a: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#97b8ffff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для акцентов.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5984558"/>
            <a:ext cx="30480" cy="1236107"/>
          </a:xfrm>
          <a:prstGeom prst="rect">
            <a:avLst/>
          </a:prstGeom>
          <a:solidFill>
            <a:srgbClr val="97B8FF"/>
          </a:solidFill>
          <a:ln/>
        </p:spPr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4A67C4B-9939-6D39-AB24-AE08C52A1E2D}"/>
              </a:ext>
            </a:extLst>
          </p:cNvPr>
          <p:cNvSpPr/>
          <p:nvPr/>
        </p:nvSpPr>
        <p:spPr>
          <a:xfrm>
            <a:off x="12751358" y="7546312"/>
            <a:ext cx="1758462" cy="592853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640" y="580192"/>
            <a:ext cx="8101013" cy="657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Интеграция с Яндекс.Карты API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6640" y="1658660"/>
            <a:ext cx="13157121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Использование мощных функций API для обогащения карты данными и возможностями.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466" y="2368034"/>
            <a:ext cx="3693557" cy="252555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377" y="2368034"/>
            <a:ext cx="3693557" cy="25255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6640" y="5476637"/>
            <a:ext cx="3460313" cy="394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Добавление маркеров</a:t>
            </a:r>
            <a:endParaRPr lang="en-US" sz="2450" dirty="0"/>
          </a:p>
        </p:txBody>
      </p:sp>
      <p:sp>
        <p:nvSpPr>
          <p:cNvPr id="7" name="Text 3"/>
          <p:cNvSpPr/>
          <p:nvPr/>
        </p:nvSpPr>
        <p:spPr>
          <a:xfrm>
            <a:off x="736640" y="6081713"/>
            <a:ext cx="6321862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Массовое размещение объектов из базы данных.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36640" y="6492002"/>
            <a:ext cx="6321862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Кастомизация иконок в зависимости от категории объекта.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36640" y="7239000"/>
            <a:ext cx="6321862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Обработка кликов для вывода детальной информации.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579519" y="5476637"/>
            <a:ext cx="4494609" cy="394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Функционал маршрутизации</a:t>
            </a:r>
            <a:endParaRPr lang="en-US" sz="2450" dirty="0"/>
          </a:p>
        </p:txBody>
      </p:sp>
      <p:sp>
        <p:nvSpPr>
          <p:cNvPr id="11" name="Text 7"/>
          <p:cNvSpPr/>
          <p:nvPr/>
        </p:nvSpPr>
        <p:spPr>
          <a:xfrm>
            <a:off x="7579519" y="6081713"/>
            <a:ext cx="6321862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Расчет оптимальных маршрутов между точками (автомобиль, пешеход).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7579519" y="6828711"/>
            <a:ext cx="6321862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Отображение трафика (если доступно через API).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7579519" y="7239000"/>
            <a:ext cx="6321862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Построение геозон и полигонов для выделения районов.</a:t>
            </a:r>
            <a:endParaRPr lang="en-US" sz="165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00B4577-4A6B-C435-48E2-8AC10E55EC9A}"/>
              </a:ext>
            </a:extLst>
          </p:cNvPr>
          <p:cNvSpPr/>
          <p:nvPr/>
        </p:nvSpPr>
        <p:spPr>
          <a:xfrm>
            <a:off x="12821697" y="7666892"/>
            <a:ext cx="1708219" cy="472273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526"/>
            <a:ext cx="78886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Демонстрация функционала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129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Основные возможности интерактивной карты, доступные для пользователей.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30987"/>
            <a:ext cx="1501854" cy="150185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22458" y="3130987"/>
            <a:ext cx="24299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Поиск и фильтрация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522458" y="3975735"/>
            <a:ext cx="24299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Быстрый поиск по названию или адресу, а также фильтрация по категориям объектов.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130987"/>
            <a:ext cx="1501854" cy="150185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964561" y="3130987"/>
            <a:ext cx="24299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Пользовательские слои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964561" y="3975735"/>
            <a:ext cx="2429947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Возможность включать и выключать тематические слои данных (например, исторические места или текущие события).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130987"/>
            <a:ext cx="1501854" cy="150185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406664" y="3130987"/>
            <a:ext cx="24299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Детальный просмотр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1406664" y="3975735"/>
            <a:ext cx="242994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Всплывающие карточки с расширенной информацией, фотографиями и ссылками для каждого объекта.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391C51D-0072-E0CD-4C5E-BB7F5159E47E}"/>
              </a:ext>
            </a:extLst>
          </p:cNvPr>
          <p:cNvSpPr/>
          <p:nvPr/>
        </p:nvSpPr>
        <p:spPr>
          <a:xfrm>
            <a:off x="12861890" y="7556360"/>
            <a:ext cx="1657978" cy="572756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186" y="572095"/>
            <a:ext cx="13174028" cy="1300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Планы на будущее: Расширение и масштабирование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8186" y="2288619"/>
            <a:ext cx="13174028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Для развития проекта предусмотрено несколько ключевых направлений.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923818" y="2855595"/>
            <a:ext cx="2195632" cy="1531739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5365" y="3475196"/>
            <a:ext cx="292537" cy="29253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27452" y="3063597"/>
            <a:ext cx="462879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Масштабирование на другие города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327452" y="3513534"/>
            <a:ext cx="8366760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Разработка модульной архитектуры для быстрого добавления новых регионов или городов.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223391" y="4377809"/>
            <a:ext cx="8574881" cy="11430"/>
          </a:xfrm>
          <a:prstGeom prst="roundRect">
            <a:avLst>
              <a:gd name="adj" fmla="val 273063"/>
            </a:avLst>
          </a:prstGeom>
          <a:solidFill>
            <a:srgbClr val="3F3F44"/>
          </a:solidFill>
          <a:ln/>
        </p:spPr>
      </p:sp>
      <p:sp>
        <p:nvSpPr>
          <p:cNvPr id="9" name="Shape 6"/>
          <p:cNvSpPr/>
          <p:nvPr/>
        </p:nvSpPr>
        <p:spPr>
          <a:xfrm>
            <a:off x="1825943" y="4491276"/>
            <a:ext cx="4391263" cy="1531739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5246" y="5110877"/>
            <a:ext cx="292537" cy="29253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425208" y="4699278"/>
            <a:ext cx="3141107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Мобильное приложение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6425208" y="5149215"/>
            <a:ext cx="7269004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Создание нативного приложения для iOS и Android с офлайн-доступом к данным.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321147" y="6013490"/>
            <a:ext cx="7477125" cy="11430"/>
          </a:xfrm>
          <a:prstGeom prst="roundRect">
            <a:avLst>
              <a:gd name="adj" fmla="val 273063"/>
            </a:avLst>
          </a:prstGeom>
          <a:solidFill>
            <a:srgbClr val="3F3F44"/>
          </a:solidFill>
          <a:ln/>
        </p:spPr>
      </p:sp>
      <p:sp>
        <p:nvSpPr>
          <p:cNvPr id="14" name="Shape 10"/>
          <p:cNvSpPr/>
          <p:nvPr/>
        </p:nvSpPr>
        <p:spPr>
          <a:xfrm>
            <a:off x="728186" y="6126956"/>
            <a:ext cx="6587014" cy="1531739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5365" y="6746558"/>
            <a:ext cx="292537" cy="29253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23202" y="6334958"/>
            <a:ext cx="5644158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Интеграция с данными в реальном времени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7523202" y="6784896"/>
            <a:ext cx="6171009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Подключение источников актуальной информации (транспорт, погода, новости) через вебсокеты.</a:t>
            </a:r>
            <a:endParaRPr lang="en-US" sz="16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793815D-5A9F-ADEA-2E73-DDF83449A947}"/>
              </a:ext>
            </a:extLst>
          </p:cNvPr>
          <p:cNvSpPr/>
          <p:nvPr/>
        </p:nvSpPr>
        <p:spPr>
          <a:xfrm>
            <a:off x="12721213" y="7658695"/>
            <a:ext cx="1818752" cy="471965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542</Words>
  <Application>Microsoft Office PowerPoint</Application>
  <PresentationFormat>Произвольный</PresentationFormat>
  <Paragraphs>83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Noto Sans TC</vt:lpstr>
      <vt:lpstr>Sora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Данил Нудьга</dc:creator>
  <cp:lastModifiedBy>Данил Нудьга</cp:lastModifiedBy>
  <cp:revision>2</cp:revision>
  <dcterms:created xsi:type="dcterms:W3CDTF">2025-10-23T10:27:38Z</dcterms:created>
  <dcterms:modified xsi:type="dcterms:W3CDTF">2025-10-23T14:40:05Z</dcterms:modified>
</cp:coreProperties>
</file>